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8"/>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89" r:id="rId23"/>
    <p:sldId id="294" r:id="rId24"/>
    <p:sldId id="295" r:id="rId25"/>
    <p:sldId id="296" r:id="rId26"/>
    <p:sldId id="297" r:id="rId27"/>
    <p:sldId id="278" r:id="rId28"/>
    <p:sldId id="279" r:id="rId29"/>
    <p:sldId id="291" r:id="rId30"/>
    <p:sldId id="292" r:id="rId31"/>
    <p:sldId id="280" r:id="rId32"/>
    <p:sldId id="293" r:id="rId33"/>
    <p:sldId id="282" r:id="rId34"/>
    <p:sldId id="284" r:id="rId35"/>
    <p:sldId id="285"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C24"/>
    <a:srgbClr val="058A03"/>
    <a:srgbClr val="00B0F0"/>
    <a:srgbClr val="48A67E"/>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82387"/>
  </p:normalViewPr>
  <p:slideViewPr>
    <p:cSldViewPr snapToGrid="0">
      <p:cViewPr varScale="1">
        <p:scale>
          <a:sx n="97" d="100"/>
          <a:sy n="97" d="100"/>
        </p:scale>
        <p:origin x="13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need to complete this slide </a:t>
            </a:r>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See appendix for query on hierarchal data using recursive CTEs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a:t>
            </a:r>
            <a:r>
              <a:rPr lang="en-US" sz="1200" b="0" i="0" kern="1200" dirty="0" err="1">
                <a:solidFill>
                  <a:schemeClr val="tx1"/>
                </a:solidFill>
                <a:effectLst/>
                <a:latin typeface="+mn-lt"/>
                <a:ea typeface="+mn-ea"/>
                <a:cs typeface="+mn-cs"/>
              </a:rPr>
              <a:t>privilegesIf</a:t>
            </a:r>
            <a:r>
              <a:rPr lang="en-US" sz="1200" b="0" i="0" kern="1200" dirty="0">
                <a:solidFill>
                  <a:schemeClr val="tx1"/>
                </a:solidFill>
                <a:effectLst/>
                <a:latin typeface="+mn-lt"/>
                <a:ea typeface="+mn-ea"/>
                <a:cs typeface="+mn-cs"/>
              </a:rPr>
              <a:t>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405780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49739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microsoft.com/office/2007/relationships/hdphoto" Target="../media/hdphoto13.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23.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tiff"/><Relationship Id="rId7" Type="http://schemas.microsoft.com/office/2007/relationships/hdphoto" Target="../media/hdphoto16.wdp"/><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7.png"/><Relationship Id="rId5" Type="http://schemas.microsoft.com/office/2007/relationships/hdphoto" Target="../media/hdphoto15.wdp"/><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4a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Date/Time Data Types for Columns</a:t>
            </a:r>
          </a:p>
          <a:p>
            <a:r>
              <a:rPr lang="en-US" dirty="0"/>
              <a:t>Referential Integrity Constraints</a:t>
            </a:r>
          </a:p>
          <a:p>
            <a:r>
              <a:rPr lang="en-US" dirty="0"/>
              <a:t>When to Set a Clustering Key</a:t>
            </a:r>
          </a:p>
          <a:p>
            <a:r>
              <a:rPr lang="en-US" dirty="0"/>
              <a:t>When to Specify Column Lengths</a:t>
            </a:r>
          </a:p>
          <a:p>
            <a:r>
              <a:rPr lang="en-US" dirty="0"/>
              <a:t>Storing Semi-structured Data in a VARIANT Column vs. Flattening the Nested Structure</a:t>
            </a:r>
          </a:p>
          <a:p>
            <a:r>
              <a:rPr lang="en-US" dirty="0"/>
              <a:t>Converting a Permanent Table to a Transient Table or Vice-Versa</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9151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0"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2"/>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3"/>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2452760"/>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Hierarchal data with CTEs or connect by </a:t>
            </a:r>
          </a:p>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sz="2200" dirty="0"/>
              <a:t>Add a couple more </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2644170"/>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2008603"/>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461059" y="349025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4"/>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5"/>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6"/>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Querying staged files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5165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Circle back </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835040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4167</TotalTime>
  <Words>5296</Words>
  <Application>Microsoft Macintosh PowerPoint</Application>
  <PresentationFormat>Widescreen</PresentationFormat>
  <Paragraphs>572</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4a </vt:lpstr>
      <vt:lpstr>Working with Temp tables and Transient tables</vt:lpstr>
      <vt:lpstr>Working with Temp tables and Transient tables</vt:lpstr>
      <vt:lpstr>Non-Materialized Views vs Materialized Views </vt:lpstr>
      <vt:lpstr>Advantages of Views</vt:lpstr>
      <vt:lpstr>Table Design Considerations</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Querying staged files</vt:lpstr>
      <vt:lpstr>Persisted Query Results</vt:lpstr>
      <vt:lpstr>Query Profile to analyze queries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115</cp:revision>
  <dcterms:created xsi:type="dcterms:W3CDTF">2020-05-21T23:33:39Z</dcterms:created>
  <dcterms:modified xsi:type="dcterms:W3CDTF">2020-05-28T01:10:08Z</dcterms:modified>
</cp:coreProperties>
</file>